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8" r:id="rId3"/>
    <p:sldId id="269" r:id="rId4"/>
    <p:sldId id="265" r:id="rId5"/>
    <p:sldId id="266" r:id="rId6"/>
    <p:sldId id="257" r:id="rId7"/>
    <p:sldId id="260" r:id="rId8"/>
    <p:sldId id="261" r:id="rId9"/>
    <p:sldId id="263" r:id="rId10"/>
    <p:sldId id="262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FF66"/>
    <a:srgbClr val="F5D40B"/>
    <a:srgbClr val="EEE41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9E73CC-CE79-47A9-AA0E-1393DF485296}" type="doc">
      <dgm:prSet loTypeId="urn:microsoft.com/office/officeart/2005/8/layout/chart3" loCatId="cycle" qsTypeId="urn:microsoft.com/office/officeart/2005/8/quickstyle/simple5" qsCatId="simple" csTypeId="urn:microsoft.com/office/officeart/2005/8/colors/colorful5" csCatId="colorful" phldr="1"/>
      <dgm:spPr/>
    </dgm:pt>
    <dgm:pt modelId="{A210096E-BADD-489D-AFDD-3C22621B38DC}">
      <dgm:prSet phldrT="[Text]" custT="1"/>
      <dgm:spPr>
        <a:solidFill>
          <a:srgbClr val="00B050"/>
        </a:solidFill>
      </dgm:spPr>
      <dgm:t>
        <a:bodyPr/>
        <a:lstStyle/>
        <a:p>
          <a:r>
            <a:rPr lang="en-AU" sz="2000" dirty="0" smtClean="0"/>
            <a:t>Connect and </a:t>
          </a:r>
          <a:r>
            <a:rPr lang="en-AU" sz="2000" dirty="0" smtClean="0"/>
            <a:t>collaborate</a:t>
          </a:r>
        </a:p>
        <a:p>
          <a:r>
            <a:rPr lang="en-AU" sz="1200" dirty="0" smtClean="0"/>
            <a:t>Remember and understand</a:t>
          </a:r>
          <a:endParaRPr lang="en-AU" sz="1200" dirty="0"/>
        </a:p>
      </dgm:t>
    </dgm:pt>
    <dgm:pt modelId="{D8B62BC7-1ADE-4F65-A138-98C90C1CF773}" type="parTrans" cxnId="{B5863147-4C8E-4661-AFEC-83041E4AAC47}">
      <dgm:prSet/>
      <dgm:spPr/>
      <dgm:t>
        <a:bodyPr/>
        <a:lstStyle/>
        <a:p>
          <a:endParaRPr lang="en-AU"/>
        </a:p>
      </dgm:t>
    </dgm:pt>
    <dgm:pt modelId="{F77424EA-7E28-4AC5-99FD-28E58AC439C7}" type="sibTrans" cxnId="{B5863147-4C8E-4661-AFEC-83041E4AAC47}">
      <dgm:prSet/>
      <dgm:spPr/>
      <dgm:t>
        <a:bodyPr/>
        <a:lstStyle/>
        <a:p>
          <a:endParaRPr lang="en-AU"/>
        </a:p>
      </dgm:t>
    </dgm:pt>
    <dgm:pt modelId="{6990A1CB-A599-430C-887C-67C184040E76}">
      <dgm:prSet phldrT="[Text]"/>
      <dgm:spPr>
        <a:solidFill>
          <a:srgbClr val="FF0000"/>
        </a:solidFill>
      </dgm:spPr>
      <dgm:t>
        <a:bodyPr/>
        <a:lstStyle/>
        <a:p>
          <a:r>
            <a:rPr lang="en-AU" dirty="0" smtClean="0"/>
            <a:t>Apply</a:t>
          </a:r>
          <a:endParaRPr lang="en-AU" dirty="0"/>
        </a:p>
      </dgm:t>
    </dgm:pt>
    <dgm:pt modelId="{5F040BFA-6CBE-4FB4-A769-2482D1A5801F}" type="parTrans" cxnId="{C238CEFB-4BCA-4277-BE35-932D2D2617D6}">
      <dgm:prSet/>
      <dgm:spPr/>
      <dgm:t>
        <a:bodyPr/>
        <a:lstStyle/>
        <a:p>
          <a:endParaRPr lang="en-AU"/>
        </a:p>
      </dgm:t>
    </dgm:pt>
    <dgm:pt modelId="{E4434974-B2DE-4B13-9C4F-508F26F97A39}" type="sibTrans" cxnId="{C238CEFB-4BCA-4277-BE35-932D2D2617D6}">
      <dgm:prSet/>
      <dgm:spPr/>
      <dgm:t>
        <a:bodyPr/>
        <a:lstStyle/>
        <a:p>
          <a:endParaRPr lang="en-AU"/>
        </a:p>
      </dgm:t>
    </dgm:pt>
    <dgm:pt modelId="{D368497F-1E62-4421-9DC3-7235959B7D0C}">
      <dgm:prSet phldrT="[Text]"/>
      <dgm:spPr>
        <a:solidFill>
          <a:srgbClr val="FFCC00"/>
        </a:solidFill>
      </dgm:spPr>
      <dgm:t>
        <a:bodyPr/>
        <a:lstStyle/>
        <a:p>
          <a:r>
            <a:rPr lang="en-AU" dirty="0" smtClean="0"/>
            <a:t>Analyses</a:t>
          </a:r>
          <a:endParaRPr lang="en-AU" dirty="0"/>
        </a:p>
      </dgm:t>
    </dgm:pt>
    <dgm:pt modelId="{9B7A766A-A7D5-45F5-88FA-3EEACDC8B33B}" type="parTrans" cxnId="{E1900AE9-0261-44A5-B8AA-204F9D69B09A}">
      <dgm:prSet/>
      <dgm:spPr/>
      <dgm:t>
        <a:bodyPr/>
        <a:lstStyle/>
        <a:p>
          <a:endParaRPr lang="en-AU"/>
        </a:p>
      </dgm:t>
    </dgm:pt>
    <dgm:pt modelId="{A720BD8B-8CC7-4E5C-971A-DBD5D91AC3F9}" type="sibTrans" cxnId="{E1900AE9-0261-44A5-B8AA-204F9D69B09A}">
      <dgm:prSet/>
      <dgm:spPr/>
      <dgm:t>
        <a:bodyPr/>
        <a:lstStyle/>
        <a:p>
          <a:endParaRPr lang="en-AU"/>
        </a:p>
      </dgm:t>
    </dgm:pt>
    <dgm:pt modelId="{4506AC6E-EBBE-47A7-975D-C53532BCA6FD}">
      <dgm:prSet phldrT="[Text]"/>
      <dgm:spPr>
        <a:solidFill>
          <a:srgbClr val="00B0F0"/>
        </a:solidFill>
      </dgm:spPr>
      <dgm:t>
        <a:bodyPr/>
        <a:lstStyle/>
        <a:p>
          <a:r>
            <a:rPr lang="en-AU" dirty="0" smtClean="0"/>
            <a:t>Evaluate</a:t>
          </a:r>
          <a:endParaRPr lang="en-AU" dirty="0"/>
        </a:p>
      </dgm:t>
    </dgm:pt>
    <dgm:pt modelId="{202C6E39-0EA2-4EFD-8AEC-5F9C5966DE78}" type="parTrans" cxnId="{02A670D0-F09E-4DD4-8CA2-61018053373B}">
      <dgm:prSet/>
      <dgm:spPr/>
      <dgm:t>
        <a:bodyPr/>
        <a:lstStyle/>
        <a:p>
          <a:endParaRPr lang="en-AU"/>
        </a:p>
      </dgm:t>
    </dgm:pt>
    <dgm:pt modelId="{5C67EB99-DFEB-4783-9265-25D34706EE1B}" type="sibTrans" cxnId="{02A670D0-F09E-4DD4-8CA2-61018053373B}">
      <dgm:prSet/>
      <dgm:spPr/>
      <dgm:t>
        <a:bodyPr/>
        <a:lstStyle/>
        <a:p>
          <a:endParaRPr lang="en-AU"/>
        </a:p>
      </dgm:t>
    </dgm:pt>
    <dgm:pt modelId="{82202EDA-E8CF-426E-80F9-B25A65919CFE}">
      <dgm:prSet phldrT="[Text]"/>
      <dgm:spPr>
        <a:solidFill>
          <a:srgbClr val="7030A0"/>
        </a:solidFill>
      </dgm:spPr>
      <dgm:t>
        <a:bodyPr/>
        <a:lstStyle/>
        <a:p>
          <a:r>
            <a:rPr lang="en-AU" dirty="0" smtClean="0"/>
            <a:t>Create</a:t>
          </a:r>
          <a:endParaRPr lang="en-AU" dirty="0"/>
        </a:p>
      </dgm:t>
    </dgm:pt>
    <dgm:pt modelId="{2CC13E3C-ACDE-4FEF-A800-EED2A436D414}" type="parTrans" cxnId="{3C385D92-A99A-4709-83D5-33B578788820}">
      <dgm:prSet/>
      <dgm:spPr/>
      <dgm:t>
        <a:bodyPr/>
        <a:lstStyle/>
        <a:p>
          <a:endParaRPr lang="en-AU"/>
        </a:p>
      </dgm:t>
    </dgm:pt>
    <dgm:pt modelId="{3A48BAFE-FB43-425B-B8C9-7757787F052E}" type="sibTrans" cxnId="{3C385D92-A99A-4709-83D5-33B578788820}">
      <dgm:prSet/>
      <dgm:spPr/>
      <dgm:t>
        <a:bodyPr/>
        <a:lstStyle/>
        <a:p>
          <a:endParaRPr lang="en-AU"/>
        </a:p>
      </dgm:t>
    </dgm:pt>
    <dgm:pt modelId="{B126CC1F-3102-4F0D-96C0-D215573B9885}" type="pres">
      <dgm:prSet presAssocID="{499E73CC-CE79-47A9-AA0E-1393DF485296}" presName="compositeShape" presStyleCnt="0">
        <dgm:presLayoutVars>
          <dgm:chMax val="7"/>
          <dgm:dir/>
          <dgm:resizeHandles val="exact"/>
        </dgm:presLayoutVars>
      </dgm:prSet>
      <dgm:spPr/>
    </dgm:pt>
    <dgm:pt modelId="{50676806-A750-4F68-AB86-C96CA003086C}" type="pres">
      <dgm:prSet presAssocID="{499E73CC-CE79-47A9-AA0E-1393DF485296}" presName="wedge1" presStyleLbl="node1" presStyleIdx="0" presStyleCnt="5"/>
      <dgm:spPr/>
      <dgm:t>
        <a:bodyPr/>
        <a:lstStyle/>
        <a:p>
          <a:endParaRPr lang="en-AU"/>
        </a:p>
      </dgm:t>
    </dgm:pt>
    <dgm:pt modelId="{E03EC54B-E702-4F29-AF4B-0CAAFBA86092}" type="pres">
      <dgm:prSet presAssocID="{499E73CC-CE79-47A9-AA0E-1393DF485296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B338FEA-82F6-46DE-B590-DCA430D6D6AD}" type="pres">
      <dgm:prSet presAssocID="{499E73CC-CE79-47A9-AA0E-1393DF485296}" presName="wedge2" presStyleLbl="node1" presStyleIdx="1" presStyleCnt="5"/>
      <dgm:spPr/>
      <dgm:t>
        <a:bodyPr/>
        <a:lstStyle/>
        <a:p>
          <a:endParaRPr lang="en-AU"/>
        </a:p>
      </dgm:t>
    </dgm:pt>
    <dgm:pt modelId="{AAE9FED0-EAF0-4881-968A-BCF4964118E9}" type="pres">
      <dgm:prSet presAssocID="{499E73CC-CE79-47A9-AA0E-1393DF485296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06D2168-8B22-40E4-AD3F-7B3B6F03F4B0}" type="pres">
      <dgm:prSet presAssocID="{499E73CC-CE79-47A9-AA0E-1393DF485296}" presName="wedge3" presStyleLbl="node1" presStyleIdx="2" presStyleCnt="5"/>
      <dgm:spPr/>
      <dgm:t>
        <a:bodyPr/>
        <a:lstStyle/>
        <a:p>
          <a:endParaRPr lang="en-AU"/>
        </a:p>
      </dgm:t>
    </dgm:pt>
    <dgm:pt modelId="{894F3E75-BA4C-44B8-929C-1DF6C3F79B99}" type="pres">
      <dgm:prSet presAssocID="{499E73CC-CE79-47A9-AA0E-1393DF485296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3BA63B6-4AB4-43E4-B460-14EEB2E1AADA}" type="pres">
      <dgm:prSet presAssocID="{499E73CC-CE79-47A9-AA0E-1393DF485296}" presName="wedge4" presStyleLbl="node1" presStyleIdx="3" presStyleCnt="5"/>
      <dgm:spPr/>
      <dgm:t>
        <a:bodyPr/>
        <a:lstStyle/>
        <a:p>
          <a:endParaRPr lang="en-AU"/>
        </a:p>
      </dgm:t>
    </dgm:pt>
    <dgm:pt modelId="{CFEDA276-E3D7-4F61-BF45-B75C8B11B659}" type="pres">
      <dgm:prSet presAssocID="{499E73CC-CE79-47A9-AA0E-1393DF485296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07F1C94-8052-47A4-AFA0-89926F614A59}" type="pres">
      <dgm:prSet presAssocID="{499E73CC-CE79-47A9-AA0E-1393DF485296}" presName="wedge5" presStyleLbl="node1" presStyleIdx="4" presStyleCnt="5"/>
      <dgm:spPr/>
      <dgm:t>
        <a:bodyPr/>
        <a:lstStyle/>
        <a:p>
          <a:endParaRPr lang="en-AU"/>
        </a:p>
      </dgm:t>
    </dgm:pt>
    <dgm:pt modelId="{CDFE7480-1FEE-49D0-AD27-B8A72DA9164E}" type="pres">
      <dgm:prSet presAssocID="{499E73CC-CE79-47A9-AA0E-1393DF485296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07699FE8-451E-46ED-B741-B5D7943C6CF3}" type="presOf" srcId="{82202EDA-E8CF-426E-80F9-B25A65919CFE}" destId="{CDFE7480-1FEE-49D0-AD27-B8A72DA9164E}" srcOrd="1" destOrd="0" presId="urn:microsoft.com/office/officeart/2005/8/layout/chart3"/>
    <dgm:cxn modelId="{F4EACAF9-5B36-4719-9F08-0C4E46404BE6}" type="presOf" srcId="{499E73CC-CE79-47A9-AA0E-1393DF485296}" destId="{B126CC1F-3102-4F0D-96C0-D215573B9885}" srcOrd="0" destOrd="0" presId="urn:microsoft.com/office/officeart/2005/8/layout/chart3"/>
    <dgm:cxn modelId="{85E16C75-FA97-4AEB-A1A3-0372EB4EFBEA}" type="presOf" srcId="{D368497F-1E62-4421-9DC3-7235959B7D0C}" destId="{894F3E75-BA4C-44B8-929C-1DF6C3F79B99}" srcOrd="1" destOrd="0" presId="urn:microsoft.com/office/officeart/2005/8/layout/chart3"/>
    <dgm:cxn modelId="{B5863147-4C8E-4661-AFEC-83041E4AAC47}" srcId="{499E73CC-CE79-47A9-AA0E-1393DF485296}" destId="{A210096E-BADD-489D-AFDD-3C22621B38DC}" srcOrd="0" destOrd="0" parTransId="{D8B62BC7-1ADE-4F65-A138-98C90C1CF773}" sibTransId="{F77424EA-7E28-4AC5-99FD-28E58AC439C7}"/>
    <dgm:cxn modelId="{C238CEFB-4BCA-4277-BE35-932D2D2617D6}" srcId="{499E73CC-CE79-47A9-AA0E-1393DF485296}" destId="{6990A1CB-A599-430C-887C-67C184040E76}" srcOrd="1" destOrd="0" parTransId="{5F040BFA-6CBE-4FB4-A769-2482D1A5801F}" sibTransId="{E4434974-B2DE-4B13-9C4F-508F26F97A39}"/>
    <dgm:cxn modelId="{7F8C7B80-4B33-4E81-B67B-0A24B257884C}" type="presOf" srcId="{4506AC6E-EBBE-47A7-975D-C53532BCA6FD}" destId="{B3BA63B6-4AB4-43E4-B460-14EEB2E1AADA}" srcOrd="0" destOrd="0" presId="urn:microsoft.com/office/officeart/2005/8/layout/chart3"/>
    <dgm:cxn modelId="{8FE6124C-1A27-479A-8A78-D1AC3B703C92}" type="presOf" srcId="{A210096E-BADD-489D-AFDD-3C22621B38DC}" destId="{E03EC54B-E702-4F29-AF4B-0CAAFBA86092}" srcOrd="1" destOrd="0" presId="urn:microsoft.com/office/officeart/2005/8/layout/chart3"/>
    <dgm:cxn modelId="{9A43654F-CB08-4B12-8D8A-3154CCE48FD4}" type="presOf" srcId="{6990A1CB-A599-430C-887C-67C184040E76}" destId="{AAE9FED0-EAF0-4881-968A-BCF4964118E9}" srcOrd="1" destOrd="0" presId="urn:microsoft.com/office/officeart/2005/8/layout/chart3"/>
    <dgm:cxn modelId="{80F61284-4FA3-450D-A55F-D5D7435A1D58}" type="presOf" srcId="{6990A1CB-A599-430C-887C-67C184040E76}" destId="{8B338FEA-82F6-46DE-B590-DCA430D6D6AD}" srcOrd="0" destOrd="0" presId="urn:microsoft.com/office/officeart/2005/8/layout/chart3"/>
    <dgm:cxn modelId="{711D661F-AF12-4B22-8F23-10A4FBA0A156}" type="presOf" srcId="{82202EDA-E8CF-426E-80F9-B25A65919CFE}" destId="{D07F1C94-8052-47A4-AFA0-89926F614A59}" srcOrd="0" destOrd="0" presId="urn:microsoft.com/office/officeart/2005/8/layout/chart3"/>
    <dgm:cxn modelId="{06ED9C6A-E3C9-43E3-9C9D-FB429605FF15}" type="presOf" srcId="{D368497F-1E62-4421-9DC3-7235959B7D0C}" destId="{906D2168-8B22-40E4-AD3F-7B3B6F03F4B0}" srcOrd="0" destOrd="0" presId="urn:microsoft.com/office/officeart/2005/8/layout/chart3"/>
    <dgm:cxn modelId="{3C385D92-A99A-4709-83D5-33B578788820}" srcId="{499E73CC-CE79-47A9-AA0E-1393DF485296}" destId="{82202EDA-E8CF-426E-80F9-B25A65919CFE}" srcOrd="4" destOrd="0" parTransId="{2CC13E3C-ACDE-4FEF-A800-EED2A436D414}" sibTransId="{3A48BAFE-FB43-425B-B8C9-7757787F052E}"/>
    <dgm:cxn modelId="{E1900AE9-0261-44A5-B8AA-204F9D69B09A}" srcId="{499E73CC-CE79-47A9-AA0E-1393DF485296}" destId="{D368497F-1E62-4421-9DC3-7235959B7D0C}" srcOrd="2" destOrd="0" parTransId="{9B7A766A-A7D5-45F5-88FA-3EEACDC8B33B}" sibTransId="{A720BD8B-8CC7-4E5C-971A-DBD5D91AC3F9}"/>
    <dgm:cxn modelId="{BE76BD2F-C02F-4D75-A6D4-B81EE62CFE7C}" type="presOf" srcId="{4506AC6E-EBBE-47A7-975D-C53532BCA6FD}" destId="{CFEDA276-E3D7-4F61-BF45-B75C8B11B659}" srcOrd="1" destOrd="0" presId="urn:microsoft.com/office/officeart/2005/8/layout/chart3"/>
    <dgm:cxn modelId="{D9C7C95E-ED56-4F4E-81C8-6B62310F9166}" type="presOf" srcId="{A210096E-BADD-489D-AFDD-3C22621B38DC}" destId="{50676806-A750-4F68-AB86-C96CA003086C}" srcOrd="0" destOrd="0" presId="urn:microsoft.com/office/officeart/2005/8/layout/chart3"/>
    <dgm:cxn modelId="{02A670D0-F09E-4DD4-8CA2-61018053373B}" srcId="{499E73CC-CE79-47A9-AA0E-1393DF485296}" destId="{4506AC6E-EBBE-47A7-975D-C53532BCA6FD}" srcOrd="3" destOrd="0" parTransId="{202C6E39-0EA2-4EFD-8AEC-5F9C5966DE78}" sibTransId="{5C67EB99-DFEB-4783-9265-25D34706EE1B}"/>
    <dgm:cxn modelId="{61BF4A8D-0ACF-40CC-8E1F-0302467C821A}" type="presParOf" srcId="{B126CC1F-3102-4F0D-96C0-D215573B9885}" destId="{50676806-A750-4F68-AB86-C96CA003086C}" srcOrd="0" destOrd="0" presId="urn:microsoft.com/office/officeart/2005/8/layout/chart3"/>
    <dgm:cxn modelId="{42501339-0251-41B6-A90F-9D8A6EB18CE0}" type="presParOf" srcId="{B126CC1F-3102-4F0D-96C0-D215573B9885}" destId="{E03EC54B-E702-4F29-AF4B-0CAAFBA86092}" srcOrd="1" destOrd="0" presId="urn:microsoft.com/office/officeart/2005/8/layout/chart3"/>
    <dgm:cxn modelId="{E89AD31A-71C4-4283-BD53-95BA734FACE7}" type="presParOf" srcId="{B126CC1F-3102-4F0D-96C0-D215573B9885}" destId="{8B338FEA-82F6-46DE-B590-DCA430D6D6AD}" srcOrd="2" destOrd="0" presId="urn:microsoft.com/office/officeart/2005/8/layout/chart3"/>
    <dgm:cxn modelId="{4A2C6BDA-B39C-442F-8837-98E4D0EABB02}" type="presParOf" srcId="{B126CC1F-3102-4F0D-96C0-D215573B9885}" destId="{AAE9FED0-EAF0-4881-968A-BCF4964118E9}" srcOrd="3" destOrd="0" presId="urn:microsoft.com/office/officeart/2005/8/layout/chart3"/>
    <dgm:cxn modelId="{26EC8680-7045-409E-B7FA-71A703F06B68}" type="presParOf" srcId="{B126CC1F-3102-4F0D-96C0-D215573B9885}" destId="{906D2168-8B22-40E4-AD3F-7B3B6F03F4B0}" srcOrd="4" destOrd="0" presId="urn:microsoft.com/office/officeart/2005/8/layout/chart3"/>
    <dgm:cxn modelId="{9DCAD641-CB1A-4DC2-A73A-617CFFEA3B55}" type="presParOf" srcId="{B126CC1F-3102-4F0D-96C0-D215573B9885}" destId="{894F3E75-BA4C-44B8-929C-1DF6C3F79B99}" srcOrd="5" destOrd="0" presId="urn:microsoft.com/office/officeart/2005/8/layout/chart3"/>
    <dgm:cxn modelId="{EA67B4E6-8877-4F07-8D8E-484448E94384}" type="presParOf" srcId="{B126CC1F-3102-4F0D-96C0-D215573B9885}" destId="{B3BA63B6-4AB4-43E4-B460-14EEB2E1AADA}" srcOrd="6" destOrd="0" presId="urn:microsoft.com/office/officeart/2005/8/layout/chart3"/>
    <dgm:cxn modelId="{4767B2C6-B79B-4A8B-B83B-8EB5989FF4AF}" type="presParOf" srcId="{B126CC1F-3102-4F0D-96C0-D215573B9885}" destId="{CFEDA276-E3D7-4F61-BF45-B75C8B11B659}" srcOrd="7" destOrd="0" presId="urn:microsoft.com/office/officeart/2005/8/layout/chart3"/>
    <dgm:cxn modelId="{CED4E882-2865-4713-AF86-B5D19E9378CC}" type="presParOf" srcId="{B126CC1F-3102-4F0D-96C0-D215573B9885}" destId="{D07F1C94-8052-47A4-AFA0-89926F614A59}" srcOrd="8" destOrd="0" presId="urn:microsoft.com/office/officeart/2005/8/layout/chart3"/>
    <dgm:cxn modelId="{25924C99-F123-47B9-87CD-3ED0AECB64CD}" type="presParOf" srcId="{B126CC1F-3102-4F0D-96C0-D215573B9885}" destId="{CDFE7480-1FEE-49D0-AD27-B8A72DA9164E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676806-A750-4F68-AB86-C96CA003086C}">
      <dsp:nvSpPr>
        <dsp:cNvPr id="0" name=""/>
        <dsp:cNvSpPr/>
      </dsp:nvSpPr>
      <dsp:spPr>
        <a:xfrm>
          <a:off x="2113783" y="294993"/>
          <a:ext cx="4147185" cy="4147185"/>
        </a:xfrm>
        <a:prstGeom prst="pie">
          <a:avLst>
            <a:gd name="adj1" fmla="val 16200000"/>
            <a:gd name="adj2" fmla="val 20520000"/>
          </a:avLst>
        </a:prstGeom>
        <a:solidFill>
          <a:srgbClr val="00B050"/>
        </a:soli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5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dirty="0" smtClean="0"/>
            <a:t>Connect and </a:t>
          </a:r>
          <a:r>
            <a:rPr lang="en-AU" sz="2000" kern="1200" dirty="0" smtClean="0"/>
            <a:t>collaborate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200" kern="1200" dirty="0" smtClean="0"/>
            <a:t>Remember and understand</a:t>
          </a:r>
          <a:endParaRPr lang="en-AU" sz="1200" kern="1200" dirty="0"/>
        </a:p>
      </dsp:txBody>
      <dsp:txXfrm>
        <a:off x="4239709" y="914602"/>
        <a:ext cx="1407080" cy="962739"/>
      </dsp:txXfrm>
    </dsp:sp>
    <dsp:sp modelId="{8B338FEA-82F6-46DE-B590-DCA430D6D6AD}">
      <dsp:nvSpPr>
        <dsp:cNvPr id="0" name=""/>
        <dsp:cNvSpPr/>
      </dsp:nvSpPr>
      <dsp:spPr>
        <a:xfrm>
          <a:off x="1968631" y="494946"/>
          <a:ext cx="4147185" cy="4147185"/>
        </a:xfrm>
        <a:prstGeom prst="pie">
          <a:avLst>
            <a:gd name="adj1" fmla="val 20520000"/>
            <a:gd name="adj2" fmla="val 3240000"/>
          </a:avLst>
        </a:prstGeom>
        <a:solidFill>
          <a:srgbClr val="FF0000"/>
        </a:soli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5">
              <a:hueOff val="-3504824"/>
              <a:satOff val="5153"/>
              <a:lumOff val="4412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700" kern="1200" dirty="0" smtClean="0"/>
            <a:t>Apply</a:t>
          </a:r>
          <a:endParaRPr lang="en-AU" sz="2700" kern="1200" dirty="0"/>
        </a:p>
      </dsp:txBody>
      <dsp:txXfrm>
        <a:off x="4679113" y="2371054"/>
        <a:ext cx="1234281" cy="1041733"/>
      </dsp:txXfrm>
    </dsp:sp>
    <dsp:sp modelId="{906D2168-8B22-40E4-AD3F-7B3B6F03F4B0}">
      <dsp:nvSpPr>
        <dsp:cNvPr id="0" name=""/>
        <dsp:cNvSpPr/>
      </dsp:nvSpPr>
      <dsp:spPr>
        <a:xfrm>
          <a:off x="1968631" y="494946"/>
          <a:ext cx="4147185" cy="4147185"/>
        </a:xfrm>
        <a:prstGeom prst="pie">
          <a:avLst>
            <a:gd name="adj1" fmla="val 3240000"/>
            <a:gd name="adj2" fmla="val 7560000"/>
          </a:avLst>
        </a:prstGeom>
        <a:solidFill>
          <a:srgbClr val="FFCC00"/>
        </a:soli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5">
              <a:hueOff val="-7009648"/>
              <a:satOff val="10306"/>
              <a:lumOff val="8824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700" kern="1200" dirty="0" smtClean="0"/>
            <a:t>Analyses</a:t>
          </a:r>
          <a:endParaRPr lang="en-AU" sz="2700" kern="1200" dirty="0"/>
        </a:p>
      </dsp:txBody>
      <dsp:txXfrm>
        <a:off x="3301655" y="3605335"/>
        <a:ext cx="1481137" cy="888682"/>
      </dsp:txXfrm>
    </dsp:sp>
    <dsp:sp modelId="{B3BA63B6-4AB4-43E4-B460-14EEB2E1AADA}">
      <dsp:nvSpPr>
        <dsp:cNvPr id="0" name=""/>
        <dsp:cNvSpPr/>
      </dsp:nvSpPr>
      <dsp:spPr>
        <a:xfrm>
          <a:off x="1968631" y="494946"/>
          <a:ext cx="4147185" cy="4147185"/>
        </a:xfrm>
        <a:prstGeom prst="pie">
          <a:avLst>
            <a:gd name="adj1" fmla="val 7560000"/>
            <a:gd name="adj2" fmla="val 11880000"/>
          </a:avLst>
        </a:prstGeom>
        <a:solidFill>
          <a:srgbClr val="00B0F0"/>
        </a:soli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5">
              <a:hueOff val="-10514473"/>
              <a:satOff val="15460"/>
              <a:lumOff val="13235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700" kern="1200" dirty="0" smtClean="0"/>
            <a:t>Evaluate</a:t>
          </a:r>
          <a:endParaRPr lang="en-AU" sz="2700" kern="1200" dirty="0"/>
        </a:p>
      </dsp:txBody>
      <dsp:txXfrm>
        <a:off x="2166116" y="2371054"/>
        <a:ext cx="1234281" cy="1041733"/>
      </dsp:txXfrm>
    </dsp:sp>
    <dsp:sp modelId="{D07F1C94-8052-47A4-AFA0-89926F614A59}">
      <dsp:nvSpPr>
        <dsp:cNvPr id="0" name=""/>
        <dsp:cNvSpPr/>
      </dsp:nvSpPr>
      <dsp:spPr>
        <a:xfrm>
          <a:off x="1968631" y="494946"/>
          <a:ext cx="4147185" cy="4147185"/>
        </a:xfrm>
        <a:prstGeom prst="pie">
          <a:avLst>
            <a:gd name="adj1" fmla="val 11880000"/>
            <a:gd name="adj2" fmla="val 16200000"/>
          </a:avLst>
        </a:prstGeom>
        <a:solidFill>
          <a:srgbClr val="7030A0"/>
        </a:soli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5">
              <a:hueOff val="-14019296"/>
              <a:satOff val="20613"/>
              <a:lumOff val="17647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700" kern="1200" dirty="0" smtClean="0"/>
            <a:t>Create</a:t>
          </a:r>
          <a:endParaRPr lang="en-AU" sz="2700" kern="1200" dirty="0"/>
        </a:p>
      </dsp:txBody>
      <dsp:txXfrm>
        <a:off x="2573429" y="1126898"/>
        <a:ext cx="1407080" cy="9627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AE2109F-B685-41A2-B466-CEEA23365AE9}" type="datetimeFigureOut">
              <a:rPr lang="en-AU" smtClean="0"/>
              <a:pPr/>
              <a:t>22/01/2015</a:t>
            </a:fld>
            <a:endParaRPr lang="en-A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AU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1CA9DAEE-02D8-4E0F-9879-2A8392E22F15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2109F-B685-41A2-B466-CEEA23365AE9}" type="datetimeFigureOut">
              <a:rPr lang="en-AU" smtClean="0"/>
              <a:pPr/>
              <a:t>22/01/2015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DAEE-02D8-4E0F-9879-2A8392E22F1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2109F-B685-41A2-B466-CEEA23365AE9}" type="datetimeFigureOut">
              <a:rPr lang="en-AU" smtClean="0"/>
              <a:pPr/>
              <a:t>22/01/2015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DAEE-02D8-4E0F-9879-2A8392E22F15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2109F-B685-41A2-B466-CEEA23365AE9}" type="datetimeFigureOut">
              <a:rPr lang="en-AU" smtClean="0"/>
              <a:pPr/>
              <a:t>22/01/2015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DAEE-02D8-4E0F-9879-2A8392E22F15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AE2109F-B685-41A2-B466-CEEA23365AE9}" type="datetimeFigureOut">
              <a:rPr lang="en-AU" smtClean="0"/>
              <a:pPr/>
              <a:t>22/01/2015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1CA9DAEE-02D8-4E0F-9879-2A8392E22F15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2109F-B685-41A2-B466-CEEA23365AE9}" type="datetimeFigureOut">
              <a:rPr lang="en-AU" smtClean="0"/>
              <a:pPr/>
              <a:t>22/01/2015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DAEE-02D8-4E0F-9879-2A8392E22F15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2109F-B685-41A2-B466-CEEA23365AE9}" type="datetimeFigureOut">
              <a:rPr lang="en-AU" smtClean="0"/>
              <a:pPr/>
              <a:t>22/01/2015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DAEE-02D8-4E0F-9879-2A8392E22F15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2109F-B685-41A2-B466-CEEA23365AE9}" type="datetimeFigureOut">
              <a:rPr lang="en-AU" smtClean="0"/>
              <a:pPr/>
              <a:t>22/01/2015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DAEE-02D8-4E0F-9879-2A8392E22F15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2109F-B685-41A2-B466-CEEA23365AE9}" type="datetimeFigureOut">
              <a:rPr lang="en-AU" smtClean="0"/>
              <a:pPr/>
              <a:t>22/01/2015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DAEE-02D8-4E0F-9879-2A8392E22F15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2109F-B685-41A2-B466-CEEA23365AE9}" type="datetimeFigureOut">
              <a:rPr lang="en-AU" smtClean="0"/>
              <a:pPr/>
              <a:t>22/01/2015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DAEE-02D8-4E0F-9879-2A8392E22F15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2109F-B685-41A2-B466-CEEA23365AE9}" type="datetimeFigureOut">
              <a:rPr lang="en-AU" smtClean="0"/>
              <a:pPr/>
              <a:t>22/01/2015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DAEE-02D8-4E0F-9879-2A8392E22F15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AE2109F-B685-41A2-B466-CEEA23365AE9}" type="datetimeFigureOut">
              <a:rPr lang="en-AU" smtClean="0"/>
              <a:pPr/>
              <a:t>22/01/2015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CA9DAEE-02D8-4E0F-9879-2A8392E22F15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sites.google.com/a/syd.catholic.edu.au/web-2-online-course/resources/bloom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languagenetworks.weebly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unity.net.au/allansportfolio/edublog/?p=32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evn.cecv.catholic.edu.a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Effective Use of ICT </a:t>
            </a:r>
            <a:r>
              <a:rPr lang="en-AU" dirty="0"/>
              <a:t>T</a:t>
            </a:r>
            <a:r>
              <a:rPr lang="en-AU" dirty="0" smtClean="0"/>
              <a:t>ools to Facilitate </a:t>
            </a:r>
            <a:r>
              <a:rPr lang="en-AU" dirty="0"/>
              <a:t>L</a:t>
            </a:r>
            <a:r>
              <a:rPr lang="en-AU" dirty="0" smtClean="0"/>
              <a:t>anguage </a:t>
            </a:r>
            <a:r>
              <a:rPr lang="en-AU" dirty="0"/>
              <a:t>L</a:t>
            </a:r>
            <a:r>
              <a:rPr lang="en-AU" dirty="0" smtClean="0"/>
              <a:t>earning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pic>
        <p:nvPicPr>
          <p:cNvPr id="5" name="Picture 4" descr="CECVcolour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548680"/>
            <a:ext cx="2880360" cy="1618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b="1" i="1" dirty="0" smtClean="0"/>
              <a:t/>
            </a:r>
            <a:br>
              <a:rPr lang="en-US" sz="2700" b="1" i="1" dirty="0" smtClean="0"/>
            </a:br>
            <a:r>
              <a:rPr lang="en-US" sz="2700" b="1" i="1" dirty="0"/>
              <a:t/>
            </a:r>
            <a:br>
              <a:rPr lang="en-US" sz="2700" b="1" i="1" dirty="0"/>
            </a:br>
            <a:r>
              <a:rPr lang="en-US" sz="2700" b="1" i="1" dirty="0" smtClean="0"/>
              <a:t/>
            </a:r>
            <a:br>
              <a:rPr lang="en-US" sz="2700" b="1" i="1" dirty="0" smtClean="0"/>
            </a:br>
            <a:r>
              <a:rPr lang="en-US" sz="2700" b="1" i="1" dirty="0" smtClean="0"/>
              <a:t>Module 1: Web 2.0 and </a:t>
            </a:r>
            <a:r>
              <a:rPr lang="en-US" sz="2700" b="1" i="1" dirty="0" err="1" smtClean="0"/>
              <a:t>personalising</a:t>
            </a:r>
            <a:r>
              <a:rPr lang="en-US" sz="2700" b="1" i="1" dirty="0" smtClean="0"/>
              <a:t> your Web space</a:t>
            </a:r>
            <a:br>
              <a:rPr lang="en-US" sz="2700" b="1" i="1" dirty="0" smtClean="0"/>
            </a:br>
            <a:r>
              <a:rPr lang="en-US" sz="2000" b="1" dirty="0"/>
              <a:t>Activity 1: Get an overview of Web 2.0 through YouTube.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A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386107"/>
            <a:ext cx="6120679" cy="489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Smile </a:t>
            </a:r>
            <a:r>
              <a:rPr lang="en-AU" dirty="0" smtClean="0">
                <a:sym typeface="Wingdings" pitchFamily="2" charset="2"/>
              </a:rPr>
              <a:t>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endParaRPr lang="en-US" sz="40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en-US" sz="4000" b="1" dirty="0" smtClean="0">
                <a:solidFill>
                  <a:srgbClr val="C00000"/>
                </a:solidFill>
              </a:rPr>
              <a:t>Peace begins with a smile.</a:t>
            </a:r>
          </a:p>
          <a:p>
            <a:pPr algn="ctr">
              <a:buNone/>
            </a:pPr>
            <a:r>
              <a:rPr lang="en-US" sz="4000" b="1" dirty="0" smtClean="0"/>
              <a:t>Every time you smile at someone, it is an action of love, a gift to that person, a beautiful thing.</a:t>
            </a:r>
          </a:p>
          <a:p>
            <a:pPr algn="ctr">
              <a:buNone/>
            </a:pPr>
            <a:r>
              <a:rPr lang="en-US" sz="4000" b="1" dirty="0" smtClean="0">
                <a:solidFill>
                  <a:srgbClr val="C00000"/>
                </a:solidFill>
              </a:rPr>
              <a:t>Peace begins with a smile.</a:t>
            </a:r>
          </a:p>
          <a:p>
            <a:pPr algn="ctr">
              <a:buNone/>
            </a:pPr>
            <a:r>
              <a:rPr lang="en-US" sz="4000" b="1" dirty="0" smtClean="0"/>
              <a:t>Let us always meet each other with a smile, for the smile is the beginning of love.</a:t>
            </a:r>
          </a:p>
          <a:p>
            <a:pPr algn="ctr">
              <a:buNone/>
            </a:pPr>
            <a:r>
              <a:rPr lang="en-US" sz="4000" b="1" dirty="0" smtClean="0"/>
              <a:t>We shall never know all the good that a simple smile can do.</a:t>
            </a:r>
          </a:p>
          <a:p>
            <a:pPr algn="ctr">
              <a:buNone/>
            </a:pPr>
            <a:r>
              <a:rPr lang="en-US" sz="4000" b="1" dirty="0" smtClean="0">
                <a:solidFill>
                  <a:srgbClr val="C00000"/>
                </a:solidFill>
              </a:rPr>
              <a:t>Peace begins with a smile.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Mother Teresa </a:t>
            </a:r>
          </a:p>
          <a:p>
            <a:endParaRPr lang="en-AU" dirty="0"/>
          </a:p>
        </p:txBody>
      </p:sp>
      <p:pic>
        <p:nvPicPr>
          <p:cNvPr id="4" name="Picture 3" descr="mother theresa 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08475" y="4725144"/>
            <a:ext cx="1768697" cy="1296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2400" dirty="0" smtClean="0"/>
              <a:t>1. Why do we use ICT tools in our classrooms?</a:t>
            </a:r>
            <a:r>
              <a:rPr lang="en-AU" sz="1600" dirty="0" smtClean="0"/>
              <a:t/>
            </a:r>
            <a:br>
              <a:rPr lang="en-AU" sz="1600" dirty="0" smtClean="0"/>
            </a:br>
            <a:r>
              <a:rPr lang="en-AU" sz="1600" dirty="0" smtClean="0">
                <a:hlinkClick r:id="rId2"/>
              </a:rPr>
              <a:t/>
            </a:r>
            <a:br>
              <a:rPr lang="en-AU" sz="1600" dirty="0" smtClean="0">
                <a:hlinkClick r:id="rId2"/>
              </a:rPr>
            </a:br>
            <a:r>
              <a:rPr lang="en-AU" sz="1600" dirty="0" smtClean="0">
                <a:hlinkClick r:id="rId2"/>
              </a:rPr>
              <a:t>https://sites.google.com/a/syd.catholic.edu.au/web-2-online-course/resources/blooms</a:t>
            </a:r>
            <a:r>
              <a:rPr lang="en-AU" sz="1600" dirty="0" smtClean="0"/>
              <a:t> </a:t>
            </a:r>
            <a:endParaRPr lang="en-AU" sz="1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l="1634" t="13360" r="1634" b="23000"/>
          <a:stretch>
            <a:fillRect/>
          </a:stretch>
        </p:blipFill>
        <p:spPr bwMode="auto">
          <a:xfrm>
            <a:off x="827584" y="1556792"/>
            <a:ext cx="7661651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400" dirty="0" smtClean="0"/>
              <a:t>2. </a:t>
            </a:r>
            <a:r>
              <a:rPr lang="en-AU" sz="2400" dirty="0" err="1" smtClean="0"/>
              <a:t>Weebly</a:t>
            </a:r>
            <a:r>
              <a:rPr lang="en-AU" sz="2400" dirty="0" smtClean="0"/>
              <a:t> </a:t>
            </a:r>
            <a:r>
              <a:rPr lang="en-AU" sz="2400" dirty="0" smtClean="0">
                <a:hlinkClick r:id="rId2"/>
              </a:rPr>
              <a:t>http://languagenetworks.weebly.com/#/</a:t>
            </a:r>
            <a:r>
              <a:rPr lang="en-AU" sz="2400" dirty="0" smtClean="0"/>
              <a:t> </a:t>
            </a:r>
            <a:endParaRPr lang="en-AU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25000" lnSpcReduction="20000"/>
          </a:bodyPr>
          <a:lstStyle/>
          <a:p>
            <a:pPr marL="355600" indent="-355600">
              <a:buNone/>
            </a:pPr>
            <a:r>
              <a:rPr lang="en-AU" sz="6400" dirty="0" smtClean="0"/>
              <a:t>Why connect?</a:t>
            </a:r>
          </a:p>
          <a:p>
            <a:pPr marL="355600" indent="-355600">
              <a:lnSpc>
                <a:spcPct val="220000"/>
              </a:lnSpc>
              <a:buNone/>
            </a:pPr>
            <a:r>
              <a:rPr lang="en-US" sz="5600" b="1" dirty="0" smtClean="0">
                <a:solidFill>
                  <a:schemeClr val="accent2"/>
                </a:solidFill>
              </a:rPr>
              <a:t>Learning is about social engagement.</a:t>
            </a:r>
            <a:r>
              <a:rPr lang="en-US" sz="3800" b="1" dirty="0" smtClean="0"/>
              <a:t/>
            </a:r>
            <a:br>
              <a:rPr lang="en-US" sz="3800" b="1" dirty="0" smtClean="0"/>
            </a:br>
            <a:r>
              <a:rPr lang="en-US" sz="7200" b="1" dirty="0" smtClean="0"/>
              <a:t>Communities of practice incorporate</a:t>
            </a:r>
            <a:r>
              <a:rPr lang="en-US" sz="7200" dirty="0" smtClean="0"/>
              <a:t>;</a:t>
            </a:r>
            <a:br>
              <a:rPr lang="en-US" sz="7200" dirty="0" smtClean="0"/>
            </a:br>
            <a:r>
              <a:rPr lang="en-US" sz="7200" dirty="0" smtClean="0"/>
              <a:t>1. </a:t>
            </a:r>
            <a:r>
              <a:rPr lang="en-US" sz="7200" dirty="0" smtClean="0">
                <a:solidFill>
                  <a:schemeClr val="accent2"/>
                </a:solidFill>
              </a:rPr>
              <a:t>Community</a:t>
            </a:r>
            <a:r>
              <a:rPr lang="en-US" sz="7200" dirty="0" smtClean="0"/>
              <a:t>: Social connection and interaction.</a:t>
            </a:r>
            <a:br>
              <a:rPr lang="en-US" sz="7200" dirty="0" smtClean="0"/>
            </a:br>
            <a:r>
              <a:rPr lang="en-US" sz="7200" dirty="0" smtClean="0"/>
              <a:t>2. </a:t>
            </a:r>
            <a:r>
              <a:rPr lang="en-US" sz="7200" dirty="0" smtClean="0">
                <a:solidFill>
                  <a:schemeClr val="accent2"/>
                </a:solidFill>
              </a:rPr>
              <a:t>Identity</a:t>
            </a:r>
            <a:r>
              <a:rPr lang="en-US" sz="7200" dirty="0" smtClean="0"/>
              <a:t>: Members identify with the group.</a:t>
            </a:r>
            <a:br>
              <a:rPr lang="en-US" sz="7200" dirty="0" smtClean="0"/>
            </a:br>
            <a:r>
              <a:rPr lang="en-US" sz="7200" dirty="0" smtClean="0"/>
              <a:t>3. </a:t>
            </a:r>
            <a:r>
              <a:rPr lang="en-US" sz="7200" dirty="0" smtClean="0">
                <a:solidFill>
                  <a:schemeClr val="accent2"/>
                </a:solidFill>
              </a:rPr>
              <a:t>Practice</a:t>
            </a:r>
            <a:r>
              <a:rPr lang="en-US" sz="7200" dirty="0" smtClean="0"/>
              <a:t>: When we come together to share findings we can learn from each other's inquiry.</a:t>
            </a:r>
            <a:br>
              <a:rPr lang="en-US" sz="7200" dirty="0" smtClean="0"/>
            </a:br>
            <a:r>
              <a:rPr lang="en-US" sz="7200" dirty="0" smtClean="0"/>
              <a:t>4. </a:t>
            </a:r>
            <a:r>
              <a:rPr lang="en-US" sz="7200" dirty="0" smtClean="0">
                <a:solidFill>
                  <a:schemeClr val="accent2"/>
                </a:solidFill>
              </a:rPr>
              <a:t>Meaning</a:t>
            </a:r>
            <a:r>
              <a:rPr lang="en-US" sz="7200" dirty="0" smtClean="0"/>
              <a:t>: These discoveries in turn give meaning to belonging to the group.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AU" dirty="0" smtClean="0"/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200" b="1" dirty="0" smtClean="0"/>
              <a:t>3. The Pedagogy Wheel … it’s a </a:t>
            </a:r>
            <a:r>
              <a:rPr lang="en-US" sz="2200" b="1" dirty="0" err="1" smtClean="0"/>
              <a:t>Bloomin</a:t>
            </a:r>
            <a:r>
              <a:rPr lang="en-US" sz="2200" b="1" dirty="0" smtClean="0"/>
              <a:t>’ Better Way to Teach</a:t>
            </a:r>
            <a:br>
              <a:rPr lang="en-US" sz="2200" b="1" dirty="0" smtClean="0"/>
            </a:br>
            <a:r>
              <a:rPr lang="en-US" sz="2200" b="1" dirty="0" smtClean="0"/>
              <a:t>University of Adelaide</a:t>
            </a:r>
            <a:r>
              <a:rPr lang="en-AU" u="sng" dirty="0" smtClean="0">
                <a:hlinkClick r:id="rId2"/>
              </a:rPr>
              <a:t/>
            </a:r>
            <a:br>
              <a:rPr lang="en-AU" u="sng" dirty="0" smtClean="0">
                <a:hlinkClick r:id="rId2"/>
              </a:rPr>
            </a:br>
            <a:r>
              <a:rPr lang="en-AU" sz="1600" u="sng" dirty="0" smtClean="0">
                <a:hlinkClick r:id="rId2"/>
              </a:rPr>
              <a:t>http://www.unity.net.au/allansportfolio/edublog/?p=324</a:t>
            </a:r>
            <a:endParaRPr lang="en-AU" sz="16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l="4179" t="5405" r="11816" b="23000"/>
          <a:stretch>
            <a:fillRect/>
          </a:stretch>
        </p:blipFill>
        <p:spPr bwMode="auto">
          <a:xfrm>
            <a:off x="899592" y="1484784"/>
            <a:ext cx="7128792" cy="486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3. Where does each tool fit?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792088"/>
          </a:xfrm>
        </p:spPr>
        <p:txBody>
          <a:bodyPr>
            <a:normAutofit fontScale="90000"/>
          </a:bodyPr>
          <a:lstStyle/>
          <a:p>
            <a:pPr marL="457200" indent="-457200"/>
            <a:r>
              <a:rPr lang="en-AU" sz="2400" dirty="0" smtClean="0"/>
              <a:t>Exploring </a:t>
            </a:r>
            <a:r>
              <a:rPr lang="en-AU" sz="2400" dirty="0" smtClean="0"/>
              <a:t>other tools </a:t>
            </a:r>
            <a:r>
              <a:rPr lang="en-AU" sz="2200" dirty="0" smtClean="0"/>
              <a:t/>
            </a:r>
            <a:br>
              <a:rPr lang="en-AU" sz="2200" dirty="0" smtClean="0"/>
            </a:br>
            <a:r>
              <a:rPr lang="en-AU" sz="2200" dirty="0" smtClean="0"/>
              <a:t/>
            </a:r>
            <a:br>
              <a:rPr lang="en-AU" sz="2200" dirty="0" smtClean="0"/>
            </a:br>
            <a:r>
              <a:rPr lang="en-AU" sz="2200" dirty="0" smtClean="0"/>
              <a:t/>
            </a:r>
            <a:br>
              <a:rPr lang="en-AU" sz="2200" dirty="0" smtClean="0"/>
            </a:br>
            <a:r>
              <a:rPr lang="en-AU" sz="1400" dirty="0" smtClean="0"/>
              <a:t/>
            </a:r>
            <a:br>
              <a:rPr lang="en-AU" sz="1400" dirty="0" smtClean="0"/>
            </a:br>
            <a:endParaRPr lang="en-AU" sz="1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36613" y="3645024"/>
            <a:ext cx="3507595" cy="251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7544" y="1268760"/>
            <a:ext cx="7704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AU" dirty="0" smtClean="0"/>
              <a:t> </a:t>
            </a:r>
            <a:r>
              <a:rPr lang="en-AU" dirty="0" smtClean="0"/>
              <a:t> Go </a:t>
            </a:r>
            <a:r>
              <a:rPr lang="en-AU" dirty="0" smtClean="0"/>
              <a:t>to CEVN </a:t>
            </a:r>
            <a:r>
              <a:rPr lang="en-AU" dirty="0" smtClean="0">
                <a:hlinkClick r:id="rId3"/>
              </a:rPr>
              <a:t>http://cevn.cecv.catholic.edu.au/</a:t>
            </a:r>
            <a:r>
              <a:rPr lang="en-AU" dirty="0" smtClean="0"/>
              <a:t> </a:t>
            </a:r>
            <a:endParaRPr lang="en-AU" dirty="0" smtClean="0"/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  CNA </a:t>
            </a:r>
            <a:r>
              <a:rPr lang="en-AU" dirty="0" smtClean="0"/>
              <a:t>Education Staff Portal </a:t>
            </a:r>
            <a:endParaRPr lang="en-AU" dirty="0" smtClean="0"/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  C </a:t>
            </a:r>
            <a:r>
              <a:rPr lang="en-AU" dirty="0" smtClean="0"/>
              <a:t>number to sign-in </a:t>
            </a:r>
            <a:endParaRPr lang="en-AU" dirty="0" smtClean="0"/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  CNA </a:t>
            </a:r>
            <a:r>
              <a:rPr lang="en-AU" dirty="0" smtClean="0"/>
              <a:t>Teacher Resources - </a:t>
            </a:r>
            <a:r>
              <a:rPr lang="en-US" dirty="0" smtClean="0"/>
              <a:t>Explore a range of learning ideas for meeting the </a:t>
            </a:r>
            <a:r>
              <a:rPr lang="en-US" b="1" dirty="0" smtClean="0"/>
              <a:t>Australian Curriculum ICT General Capability</a:t>
            </a:r>
            <a:r>
              <a:rPr lang="en-US" dirty="0" smtClean="0"/>
              <a:t> through the use of </a:t>
            </a:r>
            <a:r>
              <a:rPr lang="en-US" b="1" dirty="0" smtClean="0"/>
              <a:t>Google Apps for Education</a:t>
            </a:r>
            <a:r>
              <a:rPr lang="en-US" dirty="0" smtClean="0"/>
              <a:t> - integrating Google Apps for Education into your classroom learning </a:t>
            </a:r>
            <a:r>
              <a:rPr lang="en-US" dirty="0" smtClean="0"/>
              <a:t>program.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  Web </a:t>
            </a:r>
            <a:r>
              <a:rPr lang="en-AU" dirty="0" smtClean="0"/>
              <a:t>2.0 online course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Working at your own pace</a:t>
            </a:r>
            <a:endParaRPr lang="en-A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6828" t="8296" r="6828" b="12945"/>
          <a:stretch>
            <a:fillRect/>
          </a:stretch>
        </p:blipFill>
        <p:spPr bwMode="auto">
          <a:xfrm>
            <a:off x="1907704" y="1628800"/>
            <a:ext cx="532859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400" dirty="0" smtClean="0"/>
              <a:t>Welcome to the Web 2.0 Online course</a:t>
            </a:r>
            <a:endParaRPr lang="en-AU" sz="2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6725" t="8587" r="6725" b="8681"/>
          <a:stretch>
            <a:fillRect/>
          </a:stretch>
        </p:blipFill>
        <p:spPr bwMode="auto">
          <a:xfrm>
            <a:off x="1259632" y="1196752"/>
            <a:ext cx="6580423" cy="5032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Modules</a:t>
            </a:r>
            <a:endParaRPr lang="en-A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86297" y="1219200"/>
            <a:ext cx="6171406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674</TotalTime>
  <Words>207</Words>
  <Application>Microsoft Office PowerPoint</Application>
  <PresentationFormat>On-screen Show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Origin</vt:lpstr>
      <vt:lpstr>Effective Use of ICT Tools to Facilitate Language Learning</vt:lpstr>
      <vt:lpstr>1. Why do we use ICT tools in our classrooms?  https://sites.google.com/a/syd.catholic.edu.au/web-2-online-course/resources/blooms </vt:lpstr>
      <vt:lpstr>2. Weebly http://languagenetworks.weebly.com/#/ </vt:lpstr>
      <vt:lpstr>3. The Pedagogy Wheel … it’s a Bloomin’ Better Way to Teach University of Adelaide http://www.unity.net.au/allansportfolio/edublog/?p=324</vt:lpstr>
      <vt:lpstr>3. Where does each tool fit?</vt:lpstr>
      <vt:lpstr>Exploring other tools     </vt:lpstr>
      <vt:lpstr>Working at your own pace</vt:lpstr>
      <vt:lpstr>Welcome to the Web 2.0 Online course</vt:lpstr>
      <vt:lpstr>Modules</vt:lpstr>
      <vt:lpstr>   Module 1: Web 2.0 and personalising your Web space Activity 1: Get an overview of Web 2.0 through YouTube.  </vt:lpstr>
      <vt:lpstr> Smile  </vt:lpstr>
    </vt:vector>
  </TitlesOfParts>
  <Company>Catholic Education Office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Effective Use of ICT Tools to Facilitate Language Learning</dc:title>
  <dc:creator>jbrownomichi</dc:creator>
  <cp:lastModifiedBy>jbrownomichi</cp:lastModifiedBy>
  <cp:revision>71</cp:revision>
  <dcterms:created xsi:type="dcterms:W3CDTF">2013-03-13T21:11:58Z</dcterms:created>
  <dcterms:modified xsi:type="dcterms:W3CDTF">2015-01-22T01:16:59Z</dcterms:modified>
</cp:coreProperties>
</file>